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7B2F89-D50F-4E93-B757-1831E190F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s-ES_tradnl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43EB07-A8FE-4329-99BE-84FA76005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s-ES_tradnl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BF1CB1-2DB4-4974-856C-F8819FA6B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37F7-5896-4F8D-AA41-C431A8B17ACB}" type="datetimeFigureOut">
              <a:rPr lang="es-ES_tradnl" smtClean="0"/>
              <a:t>23/06/2020</a:t>
            </a:fld>
            <a:endParaRPr lang="es-ES_tradnl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681213-C5C8-444E-BEDC-EE201F1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DBDA7A-B0FF-4B99-B09D-EDB700A3D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3AA8-28DF-4FD8-A00A-96D4C04AB40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13956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042960-C98D-46F0-A8D5-C8BED31C5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s-ES_tradnl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518EA8A-030B-455C-82F5-358909A42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s-ES_tradnl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2652EC-05CF-47A6-B800-E78EFB99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37F7-5896-4F8D-AA41-C431A8B17ACB}" type="datetimeFigureOut">
              <a:rPr lang="es-ES_tradnl" smtClean="0"/>
              <a:t>23/06/2020</a:t>
            </a:fld>
            <a:endParaRPr lang="es-ES_tradnl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153F32-A423-4CB3-9E2C-B41C88C7A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8F9ED3-75B3-40F2-A9BC-F7A40382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3AA8-28DF-4FD8-A00A-96D4C04AB40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762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6B9A89B-D3A1-4322-B66B-F8AF66A6DA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s-ES_tradnl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ED83E47-47E5-428D-9A6C-1842DFA23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s-ES_tradnl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E7E0C8-7C17-494D-B6C7-81420829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37F7-5896-4F8D-AA41-C431A8B17ACB}" type="datetimeFigureOut">
              <a:rPr lang="es-ES_tradnl" smtClean="0"/>
              <a:t>23/06/2020</a:t>
            </a:fld>
            <a:endParaRPr lang="es-ES_tradnl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29C9D7-B60E-477B-9545-61825E9E0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8499B0-E3E0-4E7C-9251-928D1FE2B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3AA8-28DF-4FD8-A00A-96D4C04AB40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177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869990-2895-4D67-A029-19ED818F2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s-ES_tradnl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2B2619-1792-4C34-9AC1-1C771F3A9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s-ES_tradnl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780182-6ABE-4136-84BE-AB34A46CE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37F7-5896-4F8D-AA41-C431A8B17ACB}" type="datetimeFigureOut">
              <a:rPr lang="es-ES_tradnl" smtClean="0"/>
              <a:t>23/06/2020</a:t>
            </a:fld>
            <a:endParaRPr lang="es-ES_tradnl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5EEA27-01B0-490A-AF7C-900B0E09F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050D63-E2FC-4BD2-92E8-D0E30FDF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3AA8-28DF-4FD8-A00A-96D4C04AB40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5443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90CC4B-01B2-402D-AC32-909F60E94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s-ES_tradnl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97424C-0F1A-47FF-A431-05C109CA4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7E24D6-E9C7-4E12-A7FC-3B754E851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37F7-5896-4F8D-AA41-C431A8B17ACB}" type="datetimeFigureOut">
              <a:rPr lang="es-ES_tradnl" smtClean="0"/>
              <a:t>23/06/2020</a:t>
            </a:fld>
            <a:endParaRPr lang="es-ES_tradnl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6ACF39-6034-448C-87BF-F718EB6FE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96DE04-DB78-4820-956C-21EFEB968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3AA8-28DF-4FD8-A00A-96D4C04AB40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067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D201B2-47A5-4BBA-82A4-52B39E434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s-ES_tradnl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AB36E8-453F-45CB-BBE8-97A30B06F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s-ES_tradnl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C86FBB6-3A1A-4AE0-A245-1EBAAABD2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s-ES_tradnl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0D20A13-FF25-42CE-8D82-5A39A89EA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37F7-5896-4F8D-AA41-C431A8B17ACB}" type="datetimeFigureOut">
              <a:rPr lang="es-ES_tradnl" smtClean="0"/>
              <a:t>23/06/2020</a:t>
            </a:fld>
            <a:endParaRPr lang="es-ES_tradnl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A58DC7-CD80-4EC9-8B7A-97F47F3AC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7FC127-F88D-4DDC-A4A1-F62CFFA2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3AA8-28DF-4FD8-A00A-96D4C04AB40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4938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BC3B09-89E5-41A8-BFC8-76DBE92BA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s-ES_tradnl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DFB68E-3065-45AD-976B-0F9BB5581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97201C9-9266-408A-A10F-5AB80A09C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s-ES_tradnl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D194705-83EE-465B-BFBC-4C8AB59FD2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BC90007-5EF4-4379-B6DA-FC9CF9069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s-ES_tradnl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DA5D8EA-4D08-4EB3-ADFA-3384C8F4A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37F7-5896-4F8D-AA41-C431A8B17ACB}" type="datetimeFigureOut">
              <a:rPr lang="es-ES_tradnl" smtClean="0"/>
              <a:t>23/06/2020</a:t>
            </a:fld>
            <a:endParaRPr lang="es-ES_tradnl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BF9018B-9ED3-4A40-919E-6E4BC2948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EBDE070-082F-492B-A998-F168ADB8A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3AA8-28DF-4FD8-A00A-96D4C04AB40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952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2F4BEA-91BB-4A1E-B332-AF58F44A7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s-ES_tradnl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45D2034-5825-40E8-8ABA-52CF64D30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37F7-5896-4F8D-AA41-C431A8B17ACB}" type="datetimeFigureOut">
              <a:rPr lang="es-ES_tradnl" smtClean="0"/>
              <a:t>23/06/2020</a:t>
            </a:fld>
            <a:endParaRPr lang="es-ES_tradnl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0F1C536-3E25-4B6B-90B4-7B3B57846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7DFAFFC-86F4-454F-B6BE-E7A7F073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3AA8-28DF-4FD8-A00A-96D4C04AB40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858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3D8E42C-85C8-476F-A01A-732CECFEB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37F7-5896-4F8D-AA41-C431A8B17ACB}" type="datetimeFigureOut">
              <a:rPr lang="es-ES_tradnl" smtClean="0"/>
              <a:t>23/06/2020</a:t>
            </a:fld>
            <a:endParaRPr lang="es-ES_tradnl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49BBD84-5339-4975-AA06-88471C161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0CDC13-AB06-4EF6-9636-87D6CDD8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3AA8-28DF-4FD8-A00A-96D4C04AB40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80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F98D16-F14F-4D68-9F30-2327DDEE0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s-ES_tradnl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7ED583-08BE-4D4A-82BE-626846DDD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s-ES_tradnl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505048C-8A4F-48F4-859F-3C2D50A2F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5279396-66EE-469F-A7BC-E27FDDFC3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37F7-5896-4F8D-AA41-C431A8B17ACB}" type="datetimeFigureOut">
              <a:rPr lang="es-ES_tradnl" smtClean="0"/>
              <a:t>23/06/2020</a:t>
            </a:fld>
            <a:endParaRPr lang="es-ES_tradnl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F42109C-410D-4383-BFDE-33655990A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BD112DD-849B-4E1F-A42B-58212593D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3AA8-28DF-4FD8-A00A-96D4C04AB40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016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BF89F3-2DC1-4E4B-8E9F-8C0F53FFD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s-ES_tradnl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5BBEBFC-D848-44F6-8A51-82BBDCA50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B075254-2628-471A-BB64-F3D99C615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E09DC5E-B43E-4110-95A0-86263E480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37F7-5896-4F8D-AA41-C431A8B17ACB}" type="datetimeFigureOut">
              <a:rPr lang="es-ES_tradnl" smtClean="0"/>
              <a:t>23/06/2020</a:t>
            </a:fld>
            <a:endParaRPr lang="es-ES_tradnl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00B8CAF-371F-4688-86C3-459BD6A5A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1EEBAB6-B11A-4331-90A7-BB021FE7D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3AA8-28DF-4FD8-A00A-96D4C04AB40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945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B5ED6F9-6041-4536-9A39-3E0553FC3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s-ES_tradnl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6EBCBE-5F30-4EAE-8144-E22D54BE8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s-ES_tradnl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702ED1-08BB-476D-9B59-71AF04C12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237F7-5896-4F8D-AA41-C431A8B17ACB}" type="datetimeFigureOut">
              <a:rPr lang="es-ES_tradnl" smtClean="0"/>
              <a:t>23/06/2020</a:t>
            </a:fld>
            <a:endParaRPr lang="es-ES_tradnl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CF2E1C-F494-4D48-8A2E-F00308FDC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084E49-FE43-4E17-B589-B685AFD6D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F3AA8-28DF-4FD8-A00A-96D4C04AB409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1227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636E5C-996B-46F5-9BD5-3D2C211F33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DĚKUJI VÁM PANÍ PROFESORKO</a:t>
            </a:r>
            <a:endParaRPr lang="es-ES_tradnl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7F1BBAC-F51A-4022-AEA3-DB8826BFAE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l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Vážená paní profesorko, 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chtěla bych Vám aspoň touto cestou poděkovat za váš skvělý přístup, za zajímavé hodiny  a hlavně za Vaší bezmeznou trpělivost a super motivaci.  Bylo to náročné pro nás všechny, ale výuka doma mě moc bavila, snad víc než ve škole – žádné hlučení během výuky, ale naprostý klid, a hlavně možnost si vše naplánovat a udělat tak, jak mi vyhovovalo. </a:t>
            </a:r>
          </a:p>
          <a:p>
            <a:pPr algn="l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Přeji vám odpočinkové prázdniny a těším se na Vás v září.</a:t>
            </a:r>
          </a:p>
          <a:p>
            <a:pPr algn="l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Emily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7228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podepsat&#10;&#10;Popis byl vytvořen automaticky">
            <a:extLst>
              <a:ext uri="{FF2B5EF4-FFF2-40B4-BE49-F238E27FC236}">
                <a16:creationId xmlns:a16="http://schemas.microsoft.com/office/drawing/2014/main" id="{45C10020-0616-493A-AC01-D004D78A4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4" b="27075"/>
          <a:stretch/>
        </p:blipFill>
        <p:spPr>
          <a:xfrm>
            <a:off x="2004916" y="1497563"/>
            <a:ext cx="8182167" cy="386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04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exteriér, fotka, černá, bílá&#10;&#10;Popis byl vytvořen automaticky">
            <a:extLst>
              <a:ext uri="{FF2B5EF4-FFF2-40B4-BE49-F238E27FC236}">
                <a16:creationId xmlns:a16="http://schemas.microsoft.com/office/drawing/2014/main" id="{8CDA3EFC-9A78-4E01-8FC3-D4397D8635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1" b="8299"/>
          <a:stretch/>
        </p:blipFill>
        <p:spPr>
          <a:xfrm>
            <a:off x="2667000" y="732452"/>
            <a:ext cx="6858000" cy="539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A7CEC47-0559-4FDE-AF31-580994D8FE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49" t="28571" r="6709" b="45714"/>
          <a:stretch/>
        </p:blipFill>
        <p:spPr>
          <a:xfrm>
            <a:off x="2186549" y="1595535"/>
            <a:ext cx="7818901" cy="366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5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exteriér, vpředu, fotka, černá&#10;&#10;Popis byl vytvořen automaticky">
            <a:extLst>
              <a:ext uri="{FF2B5EF4-FFF2-40B4-BE49-F238E27FC236}">
                <a16:creationId xmlns:a16="http://schemas.microsoft.com/office/drawing/2014/main" id="{156B76FE-2518-48B7-A5D9-F63FDD4521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6" b="14150"/>
          <a:stretch/>
        </p:blipFill>
        <p:spPr>
          <a:xfrm>
            <a:off x="2667000" y="690465"/>
            <a:ext cx="6858000" cy="547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2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A1E889FF-0968-4EF1-8A5C-4D9AD29BA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2" b="12653"/>
          <a:stretch/>
        </p:blipFill>
        <p:spPr>
          <a:xfrm>
            <a:off x="2667000" y="998375"/>
            <a:ext cx="6858000" cy="486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75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už, tráva, žlutá, voda&#10;&#10;Popis byl vytvořen automaticky">
            <a:extLst>
              <a:ext uri="{FF2B5EF4-FFF2-40B4-BE49-F238E27FC236}">
                <a16:creationId xmlns:a16="http://schemas.microsoft.com/office/drawing/2014/main" id="{375D3CC1-76A1-4D39-B43D-AAD1D925D6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2" b="9251"/>
          <a:stretch/>
        </p:blipFill>
        <p:spPr>
          <a:xfrm>
            <a:off x="2667000" y="942392"/>
            <a:ext cx="6858000" cy="49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42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BF40AF40-C740-40BE-90AA-E9EB574B48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6"/>
          <a:stretch/>
        </p:blipFill>
        <p:spPr>
          <a:xfrm>
            <a:off x="303555" y="106524"/>
            <a:ext cx="4380412" cy="6754582"/>
          </a:xfrm>
          <a:prstGeom prst="rect">
            <a:avLst/>
          </a:prstGeom>
        </p:spPr>
      </p:pic>
      <p:pic>
        <p:nvPicPr>
          <p:cNvPr id="5" name="Obrázek 4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EBC9D1E8-054C-4A41-B8DE-4F57FEADB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460" y="421432"/>
            <a:ext cx="5785813" cy="3600061"/>
          </a:xfrm>
          <a:prstGeom prst="rect">
            <a:avLst/>
          </a:prstGeom>
        </p:spPr>
      </p:pic>
      <p:pic>
        <p:nvPicPr>
          <p:cNvPr id="7" name="Obrázek 6" descr="Obsah obrázku květina, pták&#10;&#10;Popis byl vytvořen automaticky">
            <a:extLst>
              <a:ext uri="{FF2B5EF4-FFF2-40B4-BE49-F238E27FC236}">
                <a16:creationId xmlns:a16="http://schemas.microsoft.com/office/drawing/2014/main" id="{EA3C0387-610E-431D-835A-2BE1DACD26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95"/>
          <a:stretch/>
        </p:blipFill>
        <p:spPr>
          <a:xfrm>
            <a:off x="7150359" y="4422710"/>
            <a:ext cx="3680149" cy="172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03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snímek obrazovky, jídlo&#10;&#10;Popis byl vytvořen automaticky">
            <a:extLst>
              <a:ext uri="{FF2B5EF4-FFF2-40B4-BE49-F238E27FC236}">
                <a16:creationId xmlns:a16="http://schemas.microsoft.com/office/drawing/2014/main" id="{3D0FDF9D-D754-46B7-A7C7-AFB08CF6D6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4" t="16454" r="5102" b="22577"/>
          <a:stretch/>
        </p:blipFill>
        <p:spPr>
          <a:xfrm>
            <a:off x="2544140" y="1595534"/>
            <a:ext cx="7103719" cy="366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440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89</Words>
  <Application>Microsoft Office PowerPoint</Application>
  <PresentationFormat>Širokoúhlá obrazovka</PresentationFormat>
  <Paragraphs>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DĚKUJI VÁM PANÍ PROFESORKO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Karin Wolná</dc:creator>
  <cp:lastModifiedBy>Karin Wolná</cp:lastModifiedBy>
  <cp:revision>6</cp:revision>
  <dcterms:created xsi:type="dcterms:W3CDTF">2020-06-23T04:15:42Z</dcterms:created>
  <dcterms:modified xsi:type="dcterms:W3CDTF">2020-06-23T07:41:19Z</dcterms:modified>
</cp:coreProperties>
</file>